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png"/>
  <Default Extension="jpeg" ContentType="image/jpeg"/>
  <Default Extension="rels" ContentType="application/vnd.openxmlformats-package.relationships+xml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0" r:id="rId2"/>
    <p:sldId id="256" r:id="rId3"/>
    <p:sldId id="257" r:id="rId4"/>
    <p:sldId id="284" r:id="rId5"/>
    <p:sldId id="259" r:id="rId6"/>
    <p:sldId id="285" r:id="rId7"/>
    <p:sldId id="261" r:id="rId8"/>
    <p:sldId id="286" r:id="rId9"/>
    <p:sldId id="263" r:id="rId10"/>
    <p:sldId id="287" r:id="rId11"/>
    <p:sldId id="265" r:id="rId12"/>
    <p:sldId id="266" r:id="rId13"/>
    <p:sldId id="267" r:id="rId14"/>
    <p:sldId id="288" r:id="rId15"/>
    <p:sldId id="268" r:id="rId16"/>
    <p:sldId id="289" r:id="rId17"/>
    <p:sldId id="270" r:id="rId18"/>
    <p:sldId id="290" r:id="rId19"/>
    <p:sldId id="271" r:id="rId20"/>
    <p:sldId id="295" r:id="rId21"/>
    <p:sldId id="269" r:id="rId22"/>
    <p:sldId id="272" r:id="rId23"/>
    <p:sldId id="273" r:id="rId24"/>
    <p:sldId id="291" r:id="rId25"/>
    <p:sldId id="274" r:id="rId26"/>
    <p:sldId id="292" r:id="rId27"/>
    <p:sldId id="275" r:id="rId28"/>
    <p:sldId id="293" r:id="rId29"/>
    <p:sldId id="276" r:id="rId30"/>
    <p:sldId id="294" r:id="rId31"/>
    <p:sldId id="277" r:id="rId32"/>
    <p:sldId id="278" r:id="rId33"/>
    <p:sldId id="279" r:id="rId34"/>
    <p:sldId id="296" r:id="rId35"/>
    <p:sldId id="280" r:id="rId36"/>
    <p:sldId id="297" r:id="rId37"/>
    <p:sldId id="281" r:id="rId38"/>
    <p:sldId id="298" r:id="rId39"/>
    <p:sldId id="282" r:id="rId40"/>
    <p:sldId id="299" r:id="rId41"/>
    <p:sldId id="283" r:id="rId42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760" y="-11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03/12/2015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94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03/12/2015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0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03/12/2015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0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03/12/2015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7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03/12/2015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03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03/12/2015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69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03/12/2015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49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03/12/2015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2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03/12/2015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94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03/12/2015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49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03/12/2015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43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BBF96-4E43-F441-B21A-09C8B4337E82}" type="datetimeFigureOut">
              <a:rPr lang="en-US" smtClean="0"/>
              <a:t>03/12/2015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5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microsoft.com/office/2007/relationships/media" Target="../media/media7.wav"/><Relationship Id="rId2" Type="http://schemas.openxmlformats.org/officeDocument/2006/relationships/audio" Target="../media/media7.wa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microsoft.com/office/2007/relationships/media" Target="../media/media8.wav"/><Relationship Id="rId2" Type="http://schemas.openxmlformats.org/officeDocument/2006/relationships/audio" Target="../media/media8.wav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microsoft.com/office/2007/relationships/media" Target="../media/media9.wav"/><Relationship Id="rId2" Type="http://schemas.openxmlformats.org/officeDocument/2006/relationships/audio" Target="../media/media9.wa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microsoft.com/office/2007/relationships/media" Target="../media/media10.wav"/><Relationship Id="rId2" Type="http://schemas.openxmlformats.org/officeDocument/2006/relationships/audio" Target="../media/media10.wav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microsoft.com/office/2007/relationships/media" Target="../media/media11.wav"/><Relationship Id="rId2" Type="http://schemas.openxmlformats.org/officeDocument/2006/relationships/audio" Target="../media/media11.wav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microsoft.com/office/2007/relationships/media" Target="../media/media12.wav"/><Relationship Id="rId2" Type="http://schemas.openxmlformats.org/officeDocument/2006/relationships/audio" Target="../media/media12.wav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microsoft.com/office/2007/relationships/media" Target="../media/media13.wav"/><Relationship Id="rId2" Type="http://schemas.openxmlformats.org/officeDocument/2006/relationships/audio" Target="../media/media13.wa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microsoft.com/office/2007/relationships/media" Target="../media/media14.wav"/><Relationship Id="rId2" Type="http://schemas.openxmlformats.org/officeDocument/2006/relationships/audio" Target="../media/media14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microsoft.com/office/2007/relationships/media" Target="../media/media15.wav"/><Relationship Id="rId2" Type="http://schemas.openxmlformats.org/officeDocument/2006/relationships/audio" Target="../media/media15.wav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microsoft.com/office/2007/relationships/media" Target="../media/media16.wav"/><Relationship Id="rId2" Type="http://schemas.openxmlformats.org/officeDocument/2006/relationships/audio" Target="../media/media16.wav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microsoft.com/office/2007/relationships/media" Target="../media/media17.wav"/><Relationship Id="rId2" Type="http://schemas.openxmlformats.org/officeDocument/2006/relationships/audio" Target="../media/media17.wav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microsoft.com/office/2007/relationships/media" Target="../media/media18.wav"/><Relationship Id="rId2" Type="http://schemas.openxmlformats.org/officeDocument/2006/relationships/audio" Target="../media/media18.wav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microsoft.com/office/2007/relationships/media" Target="../media/media19.wav"/><Relationship Id="rId2" Type="http://schemas.openxmlformats.org/officeDocument/2006/relationships/audio" Target="../media/media19.wa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microsoft.com/office/2007/relationships/media" Target="../media/media20.wav"/><Relationship Id="rId2" Type="http://schemas.openxmlformats.org/officeDocument/2006/relationships/audio" Target="../media/media20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14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0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bird0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9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1152" y="2677711"/>
            <a:ext cx="9792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////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454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dog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54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0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dog0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54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0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dog0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54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0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dog0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54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31152" y="2677711"/>
            <a:ext cx="9792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////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84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0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dog0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54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1152" y="2677711"/>
            <a:ext cx="9792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////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cat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0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cat0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0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cat0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0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cat0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bird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97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0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cat0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1152" y="2677711"/>
            <a:ext cx="9792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////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sheep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0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sheep0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0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sheep0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0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sheep0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55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0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sheep0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bird0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9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0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bird0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9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0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bird0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9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3376</TotalTime>
  <Words>16</Words>
  <Application>Microsoft Macintosh PowerPoint</Application>
  <PresentationFormat>On-screen Show (16:10)</PresentationFormat>
  <Paragraphs>4</Paragraphs>
  <Slides>41</Slides>
  <Notes>0</Notes>
  <HiddenSlides>0</HiddenSlides>
  <MMClips>20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Birkbeck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trtgrt</dc:title>
  <dc:creator>Anna Peng</dc:creator>
  <cp:lastModifiedBy>Natasha Kirkham</cp:lastModifiedBy>
  <cp:revision>19</cp:revision>
  <dcterms:created xsi:type="dcterms:W3CDTF">2015-08-29T16:00:20Z</dcterms:created>
  <dcterms:modified xsi:type="dcterms:W3CDTF">2015-12-03T08:55:18Z</dcterms:modified>
</cp:coreProperties>
</file>